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60" r:id="rId3"/>
    <p:sldId id="259" r:id="rId4"/>
    <p:sldId id="257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2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07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95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9817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865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5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7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945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3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571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666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188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50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224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67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ray of takeaway coffees">
            <a:extLst>
              <a:ext uri="{FF2B5EF4-FFF2-40B4-BE49-F238E27FC236}">
                <a16:creationId xmlns:a16="http://schemas.microsoft.com/office/drawing/2014/main" id="{4DA0B271-48FA-61AB-4B7B-DA768704C8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45" b="778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910348-5003-8A40-26FA-69B31C9FEC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/>
              <a:t>Coffee Shop</a:t>
            </a:r>
            <a:endParaRPr lang="en-IN" sz="4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755816-9531-AA7B-8514-9DF02A72B1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7696" y="4553983"/>
            <a:ext cx="3665550" cy="7754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/>
              <a:t>By,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Sandeep Subbiah Selvakumar</a:t>
            </a:r>
            <a:endParaRPr lang="en-IN" sz="1700" dirty="0"/>
          </a:p>
        </p:txBody>
      </p:sp>
    </p:spTree>
    <p:extLst>
      <p:ext uri="{BB962C8B-B14F-4D97-AF65-F5344CB8AC3E}">
        <p14:creationId xmlns:p14="http://schemas.microsoft.com/office/powerpoint/2010/main" val="2885048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C56DA-1F09-6790-2C31-544D14E4B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Login</a:t>
            </a:r>
            <a:endParaRPr lang="en-IN" dirty="0"/>
          </a:p>
        </p:txBody>
      </p:sp>
      <p:pic>
        <p:nvPicPr>
          <p:cNvPr id="5" name="Content Placeholder 4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997322A2-7387-94E8-C798-797A6E1AF3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311" y="2011363"/>
            <a:ext cx="8205377" cy="4160837"/>
          </a:xfrm>
        </p:spPr>
      </p:pic>
    </p:spTree>
    <p:extLst>
      <p:ext uri="{BB962C8B-B14F-4D97-AF65-F5344CB8AC3E}">
        <p14:creationId xmlns:p14="http://schemas.microsoft.com/office/powerpoint/2010/main" val="3423847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AD400-9E1D-F811-9136-C72088583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Order View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B43AA34-26C8-AB7F-34BE-F518B21BD2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837" y="2011363"/>
            <a:ext cx="8214325" cy="4160837"/>
          </a:xfrm>
        </p:spPr>
      </p:pic>
    </p:spTree>
    <p:extLst>
      <p:ext uri="{BB962C8B-B14F-4D97-AF65-F5344CB8AC3E}">
        <p14:creationId xmlns:p14="http://schemas.microsoft.com/office/powerpoint/2010/main" val="1274424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C4DA8-4AE0-C3E0-8EA6-FEDB7E2C6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View Product</a:t>
            </a:r>
            <a:endParaRPr lang="en-IN" dirty="0"/>
          </a:p>
        </p:txBody>
      </p:sp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333153D0-EF20-A025-0170-EEF4FCE49D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15" y="2011363"/>
            <a:ext cx="8053370" cy="4160837"/>
          </a:xfrm>
        </p:spPr>
      </p:pic>
    </p:spTree>
    <p:extLst>
      <p:ext uri="{BB962C8B-B14F-4D97-AF65-F5344CB8AC3E}">
        <p14:creationId xmlns:p14="http://schemas.microsoft.com/office/powerpoint/2010/main" val="861731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64C35-E87A-F2EB-3D3F-48A52B046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344703A3-9AF0-1F5D-7144-1D3354AE20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86" y="2011363"/>
            <a:ext cx="8252828" cy="4160837"/>
          </a:xfrm>
        </p:spPr>
      </p:pic>
    </p:spTree>
    <p:extLst>
      <p:ext uri="{BB962C8B-B14F-4D97-AF65-F5344CB8AC3E}">
        <p14:creationId xmlns:p14="http://schemas.microsoft.com/office/powerpoint/2010/main" val="358364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A8F72-42D0-3F2A-4689-B906279AD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  <a:endParaRPr lang="en-IN" dirty="0"/>
          </a:p>
        </p:txBody>
      </p:sp>
      <p:pic>
        <p:nvPicPr>
          <p:cNvPr id="5" name="Content Placeholder 4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C0A00BDC-A8E9-99F2-40C5-72A8B34A2A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311" y="2011363"/>
            <a:ext cx="8205377" cy="4160837"/>
          </a:xfrm>
        </p:spPr>
      </p:pic>
    </p:spTree>
    <p:extLst>
      <p:ext uri="{BB962C8B-B14F-4D97-AF65-F5344CB8AC3E}">
        <p14:creationId xmlns:p14="http://schemas.microsoft.com/office/powerpoint/2010/main" val="3098710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39DB-A21A-7DB8-4801-DF3E16259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Landing Page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896BA44-8C1A-6B9D-676F-6BA5DDA5B6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653" y="2011363"/>
            <a:ext cx="7808694" cy="4160837"/>
          </a:xfrm>
        </p:spPr>
      </p:pic>
    </p:spTree>
    <p:extLst>
      <p:ext uri="{BB962C8B-B14F-4D97-AF65-F5344CB8AC3E}">
        <p14:creationId xmlns:p14="http://schemas.microsoft.com/office/powerpoint/2010/main" val="3147218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1192A-B26C-BBDE-ABBD-A41D77F99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Landing page – Top Seller</a:t>
            </a:r>
            <a:endParaRPr lang="en-IN" dirty="0"/>
          </a:p>
        </p:txBody>
      </p:sp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0FB87D52-4C66-3CDE-9202-65E40A540D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15" y="2011363"/>
            <a:ext cx="8053370" cy="4160837"/>
          </a:xfrm>
        </p:spPr>
      </p:pic>
    </p:spTree>
    <p:extLst>
      <p:ext uri="{BB962C8B-B14F-4D97-AF65-F5344CB8AC3E}">
        <p14:creationId xmlns:p14="http://schemas.microsoft.com/office/powerpoint/2010/main" val="3616978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6DEAC-D02C-D1AA-AA9D-FE9D6BBAA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 - Products</a:t>
            </a:r>
            <a:endParaRPr lang="en-IN" dirty="0"/>
          </a:p>
        </p:txBody>
      </p:sp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F7E8D458-7D26-2361-6FD6-8D34239340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004" y="2011363"/>
            <a:ext cx="8213991" cy="4160837"/>
          </a:xfrm>
        </p:spPr>
      </p:pic>
    </p:spTree>
    <p:extLst>
      <p:ext uri="{BB962C8B-B14F-4D97-AF65-F5344CB8AC3E}">
        <p14:creationId xmlns:p14="http://schemas.microsoft.com/office/powerpoint/2010/main" val="3521098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5C4D7-EBE0-5D49-BF15-BB72F79BF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Shopping Cart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07D8EA2-61ED-6B70-5CD2-730F4D813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837" y="2011363"/>
            <a:ext cx="8214325" cy="4160837"/>
          </a:xfrm>
        </p:spPr>
      </p:pic>
    </p:spTree>
    <p:extLst>
      <p:ext uri="{BB962C8B-B14F-4D97-AF65-F5344CB8AC3E}">
        <p14:creationId xmlns:p14="http://schemas.microsoft.com/office/powerpoint/2010/main" val="2239288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3293E-924F-95D6-7180-69B8CCD8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Shipping Details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FC0D4B9-6412-029A-56E5-7C59115733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916" y="2011363"/>
            <a:ext cx="8766168" cy="4160837"/>
          </a:xfrm>
        </p:spPr>
      </p:pic>
    </p:spTree>
    <p:extLst>
      <p:ext uri="{BB962C8B-B14F-4D97-AF65-F5344CB8AC3E}">
        <p14:creationId xmlns:p14="http://schemas.microsoft.com/office/powerpoint/2010/main" val="1076577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4CBBC-01A6-0C96-2D69-8C6BEBA9B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Confirmed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BEA7503-E880-F6D5-7ABE-660DDC98E6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916" y="2011363"/>
            <a:ext cx="8766168" cy="4160837"/>
          </a:xfrm>
        </p:spPr>
      </p:pic>
    </p:spTree>
    <p:extLst>
      <p:ext uri="{BB962C8B-B14F-4D97-AF65-F5344CB8AC3E}">
        <p14:creationId xmlns:p14="http://schemas.microsoft.com/office/powerpoint/2010/main" val="1373385292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LightSeedLeftStep">
      <a:dk1>
        <a:srgbClr val="000000"/>
      </a:dk1>
      <a:lt1>
        <a:srgbClr val="FFFFFF"/>
      </a:lt1>
      <a:dk2>
        <a:srgbClr val="412E24"/>
      </a:dk2>
      <a:lt2>
        <a:srgbClr val="E7E2E8"/>
      </a:lt2>
      <a:accent1>
        <a:srgbClr val="8AAA81"/>
      </a:accent1>
      <a:accent2>
        <a:srgbClr val="95A873"/>
      </a:accent2>
      <a:accent3>
        <a:srgbClr val="A5A27D"/>
      </a:accent3>
      <a:accent4>
        <a:srgbClr val="B79A7A"/>
      </a:accent4>
      <a:accent5>
        <a:srgbClr val="C49792"/>
      </a:accent5>
      <a:accent6>
        <a:srgbClr val="BA7F92"/>
      </a:accent6>
      <a:hlink>
        <a:srgbClr val="9E69AE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33</Words>
  <Application>Microsoft Office PowerPoint</Application>
  <PresentationFormat>Widescreen</PresentationFormat>
  <Paragraphs>14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BrushVTI</vt:lpstr>
      <vt:lpstr>Coffee Shop</vt:lpstr>
      <vt:lpstr>Register</vt:lpstr>
      <vt:lpstr>Login</vt:lpstr>
      <vt:lpstr>Landing Page</vt:lpstr>
      <vt:lpstr>Landing page – Top Seller</vt:lpstr>
      <vt:lpstr>Shop - Products</vt:lpstr>
      <vt:lpstr>Shopping Cart</vt:lpstr>
      <vt:lpstr>Shipping Details</vt:lpstr>
      <vt:lpstr>Order Confirmed</vt:lpstr>
      <vt:lpstr>Admin Login</vt:lpstr>
      <vt:lpstr>Admin Order View</vt:lpstr>
      <vt:lpstr>Admin View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Shop</dc:title>
  <dc:creator>Sandeep Subbiah Selvakumar</dc:creator>
  <cp:lastModifiedBy>Sandeep Subbiah Selvakumar</cp:lastModifiedBy>
  <cp:revision>4</cp:revision>
  <dcterms:created xsi:type="dcterms:W3CDTF">2024-02-16T03:32:31Z</dcterms:created>
  <dcterms:modified xsi:type="dcterms:W3CDTF">2024-02-24T06:01:17Z</dcterms:modified>
</cp:coreProperties>
</file>

<file path=docProps/thumbnail.jpeg>
</file>